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65" r:id="rId13"/>
  </p:sldIdLst>
  <p:sldSz cx="12188825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545" autoAdjust="0"/>
  </p:normalViewPr>
  <p:slideViewPr>
    <p:cSldViewPr>
      <p:cViewPr>
        <p:scale>
          <a:sx n="100" d="100"/>
          <a:sy n="100" d="100"/>
        </p:scale>
        <p:origin x="-876" y="-33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2964" y="11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5D827C-F71B-4FAA-84BC-917529DF4329}" type="datetime1">
              <a:rPr lang="fr-FR" smtClean="0"/>
              <a:pPr rtl="0"/>
              <a:t>15/01/2021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84F1A2-98F1-4AAD-8956-BAF80D48A1C7}" type="datetime1">
              <a:rPr lang="fr-FR" noProof="0" smtClean="0"/>
              <a:pPr rtl="0"/>
              <a:t>15/01/2021</a:t>
            </a:fld>
            <a:endParaRPr lang="fr-FR" noProof="0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F2A70B-78F2-4DCF-B53B-C990D2FAFB8A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=""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fr-FR" smtClean="0"/>
              <a:pPr rtl="0"/>
              <a:t>1</a:t>
            </a:fld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681698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fr-FR" smtClean="0"/>
              <a:pPr rtl="0"/>
              <a:t>2</a:t>
            </a:fld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091995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fr-FR" noProof="0" smtClean="0"/>
              <a:t>Cliquez pour modifier le style du titre</a:t>
            </a:r>
            <a:endParaRPr lang="fr-FR" noProof="0" dirty="0"/>
          </a:p>
        </p:txBody>
      </p:sp>
      <p:grpSp>
        <p:nvGrpSpPr>
          <p:cNvPr id="256" name="Ligne" descr="Ligne graphiqu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orme libre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58" name="Forme libre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59" name="Forme libre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0" name="Forme libre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1" name="Forme libre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2" name="Forme libre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3" name="Forme libre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4" name="Forme libre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5" name="Forme libre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6" name="Forme libre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7" name="Forme libre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8" name="Forme libre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9" name="Forme libre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0" name="Forme libre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1" name="Forme libre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2" name="Forme libre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3" name="Forme libre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4" name="Forme libre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5" name="Forme libre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6" name="Forme libre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7" name="Forme libre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8" name="Forme libre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9" name="Forme libre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0" name="Forme libre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1" name="Forme libre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2" name="Forme libre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3" name="Forme libre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4" name="Forme libre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5" name="Forme libre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6" name="Forme libre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7" name="Forme libre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8" name="Forme libre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9" name="Forme libre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0" name="Forme libre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1" name="Forme libre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2" name="Forme libre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3" name="Forme libre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4" name="Forme libre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5" name="Forme libre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6" name="Forme libre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7" name="Forme libre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8" name="Forme libre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9" name="Forme libre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0" name="Forme libre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1" name="Forme libre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2" name="Forme libre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3" name="Forme libre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4" name="Forme libre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5" name="Forme libre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6" name="Forme libre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7" name="Forme libre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8" name="Forme libre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9" name="Forme libre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0" name="Forme libre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1" name="Forme libre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2" name="Forme libre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3" name="Forme libre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4" name="Forme libre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5" name="Forme libre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6" name="Forme libre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7" name="Forme libre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8" name="Forme libre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9" name="Forme libre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0" name="Forme libre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1" name="Forme libre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2" name="Forme libre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3" name="Forme libre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4" name="Forme libre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5" name="Forme libre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6" name="Forme libre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7" name="Forme libre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8" name="Forme libre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9" name="Forme libre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0" name="Forme libre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1" name="Forme libre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2" name="Forme libre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3" name="Forme libre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4" name="Forme libre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5" name="Forme libre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6" name="Forme libre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7" name="Forme libre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8" name="Forme libre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9" name="Forme libre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0" name="Forme libre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1" name="Forme libre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2" name="Forme libre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3" name="Forme libre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4" name="Forme libre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5" name="Forme libre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6" name="Forme libre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7" name="Forme libre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8" name="Forme libre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9" name="Forme libre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0" name="Forme libre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1" name="Forme libre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2" name="Forme libre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3" name="Forme libre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4" name="Forme libre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5" name="Forme libre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6" name="Forme libre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7" name="Forme libre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8" name="Forme libre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9" name="Forme libre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0" name="Forme libre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1" name="Forme libre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2" name="Forme libre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3" name="Forme libre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4" name="Forme libre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5" name="Forme libre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6" name="Forme libre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7" name="Forme libre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8" name="Forme libre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9" name="Forme libre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0" name="Forme libre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1" name="Forme libre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2" name="Forme libre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3" name="Forme libre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4" name="Forme libre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5" name="Forme libre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6" name="Forme libre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7" name="Forme libre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8" name="Forme libre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9" name="Forme libre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 smtClean="0"/>
              <a:t>Cliquez pour modifier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=""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Cliquez pour modifier le style du titre</a:t>
            </a:r>
            <a:endParaRPr lang="fr-FR" noProof="0" dirty="0"/>
          </a:p>
        </p:txBody>
      </p:sp>
      <p:grpSp>
        <p:nvGrpSpPr>
          <p:cNvPr id="7" name="Ligne" descr="Ligne graphiqu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orme libre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9" name="Forme libre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0" name="Forme libre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1" name="Forme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2" name="Forme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3" name="Forme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4" name="Forme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5" name="Forme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" name="Forme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" name="Forme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" name="Forme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" name="Forme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" name="Forme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" name="Forme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" name="Forme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" name="Forme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4" name="Forme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5" name="Forme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6" name="Forme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7" name="Forme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8" name="Forme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9" name="Forme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0" name="Forme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1" name="Forme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2" name="Forme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3" name="Forme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4" name="Forme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5" name="Forme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6" name="Forme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7" name="Forme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8" name="Forme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9" name="Forme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0" name="Forme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1" name="Forme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2" name="Forme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3" name="Forme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4" name="Forme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5" name="Forme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6" name="Forme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7" name="Forme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8" name="Forme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9" name="Forme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0" name="Forme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1" name="Forme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2" name="Forme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3" name="Forme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4" name="Forme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5" name="Forme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6" name="Forme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7" name="Forme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8" name="Forme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9" name="Forme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0" name="Forme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1" name="Forme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2" name="Forme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3" name="Forme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4" name="Forme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5" name="Forme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6" name="Forme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7" name="Forme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8" name="Forme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9" name="Forme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0" name="Forme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1" name="Forme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2" name="Forme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3" name="Forme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4" name="Forme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5" name="Forme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6" name="Forme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7" name="Forme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8" name="Forme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9" name="Forme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80" name="Forme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81" name="Forme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</p:grp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 rtl="0"/>
            <a:r>
              <a:rPr lang="fr-FR" noProof="0" smtClean="0"/>
              <a:t>Cliquez pour 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1D981B-D3A3-497E-BC67-191FCCDBE316}" type="datetime1">
              <a:rPr lang="fr-FR" noProof="0" smtClean="0"/>
              <a:pPr rtl="0"/>
              <a:t>15/01/2021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=""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 rtlCol="0"/>
          <a:lstStyle/>
          <a:p>
            <a:pPr rtl="0"/>
            <a:r>
              <a:rPr lang="fr-FR" noProof="0" smtClean="0"/>
              <a:t>Cliquez pour modifier le style du titre</a:t>
            </a:r>
            <a:endParaRPr lang="fr-FR" noProof="0" dirty="0"/>
          </a:p>
        </p:txBody>
      </p:sp>
      <p:grpSp>
        <p:nvGrpSpPr>
          <p:cNvPr id="7" name="Ligne" descr="Ligne graphiqu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orme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9" name="Forme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0" name="Forme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1" name="Forme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2" name="Forme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3" name="Forme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4" name="Forme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5" name="Forme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" name="Forme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" name="Forme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" name="Forme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" name="Forme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" name="Forme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" name="Forme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" name="Forme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" name="Forme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4" name="Forme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5" name="Forme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6" name="Forme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7" name="Forme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8" name="Forme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9" name="Forme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0" name="Forme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1" name="Forme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2" name="Forme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3" name="Forme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4" name="Forme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5" name="Forme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6" name="Forme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7" name="Forme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8" name="Forme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9" name="Forme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0" name="Forme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1" name="Forme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2" name="Forme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3" name="Forme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4" name="Forme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5" name="Forme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6" name="Forme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7" name="Forme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8" name="Forme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9" name="Forme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0" name="Forme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1" name="Forme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2" name="Forme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3" name="Forme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4" name="Forme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5" name="Forme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6" name="Forme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7" name="Forme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8" name="Forme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9" name="Forme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0" name="Forme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1" name="Forme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2" name="Forme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3" name="Forme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4" name="Forme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5" name="Forme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6" name="Forme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7" name="Forme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8" name="Forme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9" name="Forme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0" name="Forme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1" name="Forme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2" name="Forme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3" name="Forme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4" name="Forme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5" name="Forme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6" name="Forme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7" name="Forme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8" name="Forme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9" name="Forme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80" name="Forme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81" name="Forme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</p:grp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 rtlCol="0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08589C-3B69-4935-B412-7B0893506FA8}" type="datetime1">
              <a:rPr lang="fr-FR" noProof="0" smtClean="0"/>
              <a:pPr rtl="0"/>
              <a:t>15/01/2021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=""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/>
          <a:p>
            <a:pPr rtl="0"/>
            <a:r>
              <a:rPr lang="fr-FR" noProof="0" smtClean="0"/>
              <a:t>Cliquez pour modifier le style du titre</a:t>
            </a:r>
            <a:endParaRPr lang="fr-FR" noProof="0" dirty="0"/>
          </a:p>
        </p:txBody>
      </p:sp>
      <p:grpSp>
        <p:nvGrpSpPr>
          <p:cNvPr id="167" name="Ligne" descr="Ligne graphiqu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orme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9" name="Forme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0" name="Forme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1" name="Forme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2" name="Forme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3" name="Forme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4" name="Forme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5" name="Forme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6" name="Forme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7" name="Forme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8" name="Forme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9" name="Forme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0" name="Forme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1" name="Forme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2" name="Forme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3" name="Forme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4" name="Forme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5" name="Forme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6" name="Forme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7" name="Forme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8" name="Forme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9" name="Forme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0" name="Forme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1" name="Forme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2" name="Forme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3" name="Forme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4" name="Forme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5" name="Forme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6" name="Forme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7" name="Forme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8" name="Forme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9" name="Forme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0" name="Forme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1" name="Forme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2" name="Forme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3" name="Forme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4" name="Forme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5" name="Forme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6" name="Forme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7" name="Forme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8" name="Forme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9" name="Forme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0" name="Forme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1" name="Forme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2" name="Forme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3" name="Forme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4" name="Forme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5" name="Forme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6" name="Forme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7" name="Forme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8" name="Forme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9" name="Forme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0" name="Forme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1" name="Forme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2" name="Forme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3" name="Forme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4" name="Forme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5" name="Forme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6" name="Forme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7" name="Forme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8" name="Forme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9" name="Forme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0" name="Forme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1" name="Forme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2" name="Forme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3" name="Forme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4" name="Forme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5" name="Forme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6" name="Forme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7" name="Forme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8" name="Forme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9" name="Forme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40" name="Forme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41" name="Forme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</p:grp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 rtl="0"/>
            <a:r>
              <a:rPr lang="fr-FR" noProof="0" smtClean="0"/>
              <a:t>Cliquez pour 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D586A4-430F-4797-A59B-7C92688517EB}" type="datetime1">
              <a:rPr lang="fr-FR" noProof="0" smtClean="0"/>
              <a:pPr rtl="0"/>
              <a:t>15/01/2021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=""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Autofit/>
          </a:bodyPr>
          <a:lstStyle>
            <a:lvl1pPr algn="l">
              <a:defRPr sz="4400" b="0" cap="none" baseline="0"/>
            </a:lvl1pPr>
          </a:lstStyle>
          <a:p>
            <a:pPr rtl="0"/>
            <a:r>
              <a:rPr lang="fr-FR" noProof="0" smtClean="0"/>
              <a:t>Cliquez pour modifier le style du titre</a:t>
            </a:r>
            <a:endParaRPr lang="fr-FR" noProof="0" dirty="0"/>
          </a:p>
        </p:txBody>
      </p:sp>
      <p:grpSp>
        <p:nvGrpSpPr>
          <p:cNvPr id="255" name="Ligne" descr="Ligne graphiqu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orme libre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57" name="Forme libre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58" name="Forme libre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59" name="Forme libre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0" name="Forme libre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1" name="Forme libre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2" name="Forme libre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3" name="Forme libre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4" name="Forme libre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5" name="Forme libre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6" name="Forme libre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7" name="Forme libre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8" name="Forme libre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9" name="Forme libre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0" name="Forme libre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1" name="Forme libre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2" name="Forme libre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3" name="Forme libre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4" name="Forme libre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5" name="Forme libre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6" name="Forme libre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7" name="Forme libre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8" name="Forme libre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9" name="Forme libre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0" name="Forme libre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1" name="Forme libre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2" name="Forme libre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3" name="Forme libre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4" name="Forme libre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5" name="Forme libre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6" name="Forme libre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7" name="Forme libre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8" name="Forme libre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9" name="Forme libre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0" name="Forme libre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1" name="Forme libre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2" name="Forme libre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3" name="Forme libre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4" name="Forme libre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5" name="Forme libre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6" name="Forme libre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7" name="Forme libre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8" name="Forme libre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9" name="Forme libre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0" name="Forme libre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1" name="Forme libre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2" name="Forme libre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3" name="Forme libre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4" name="Forme libre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5" name="Forme libre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6" name="Forme libre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7" name="Forme libre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8" name="Forme libre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9" name="Forme libre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0" name="Forme libre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1" name="Forme libre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2" name="Forme libre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3" name="Forme libre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4" name="Forme libre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5" name="Forme libre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6" name="Forme libre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7" name="Forme libre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8" name="Forme libre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9" name="Forme libre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0" name="Forme libre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1" name="Forme libre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2" name="Forme libre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3" name="Forme libre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4" name="Forme libre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5" name="Forme libre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6" name="Forme libre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7" name="Forme libre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8" name="Forme libre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9" name="Forme libre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0" name="Forme libre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1" name="Forme libre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2" name="Forme libre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3" name="Forme libre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4" name="Forme libre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5" name="Forme libre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6" name="Forme libre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7" name="Forme libre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8" name="Forme libre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9" name="Forme libre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0" name="Forme libre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1" name="Forme libre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2" name="Forme libre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3" name="Forme libre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4" name="Forme libre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5" name="Forme libre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6" name="Forme libre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7" name="Forme libre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8" name="Forme libre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9" name="Forme libre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0" name="Forme libre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1" name="Forme libre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2" name="Forme libre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3" name="Forme libre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4" name="Forme libre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5" name="Forme libre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6" name="Forme libre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7" name="Forme libre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8" name="Forme libre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9" name="Forme libre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0" name="Forme libre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1" name="Forme libre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2" name="Forme libre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3" name="Forme libre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4" name="Forme libre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5" name="Forme libre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6" name="Forme libre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7" name="Forme libre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8" name="Forme libre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9" name="Forme libre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0" name="Forme libre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1" name="Forme libre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2" name="Forme libre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3" name="Forme libre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4" name="Forme libre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5" name="Forme libre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6" name="Forme libre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7" name="Forme libre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8" name="Forme libre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7558B3-B282-4951-A9AE-B135DA109921}" type="datetime1">
              <a:rPr lang="fr-FR" noProof="0" smtClean="0"/>
              <a:pPr rtl="0"/>
              <a:t>15/01/2021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=""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/>
          <a:p>
            <a:pPr rtl="0"/>
            <a:r>
              <a:rPr lang="fr-FR" noProof="0" smtClean="0"/>
              <a:t>Cliquez pour modifier le style du titre</a:t>
            </a:r>
            <a:endParaRPr lang="fr-FR" noProof="0" dirty="0"/>
          </a:p>
        </p:txBody>
      </p:sp>
      <p:grpSp>
        <p:nvGrpSpPr>
          <p:cNvPr id="158" name="Ligne" descr="Ligne graphiqu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orme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0" name="Forme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1" name="Forme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2" name="Forme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3" name="Forme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4" name="Forme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5" name="Forme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6" name="Forme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7" name="Forme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8" name="Forme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9" name="Forme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0" name="Forme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1" name="Forme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2" name="Forme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3" name="Forme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4" name="Forme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5" name="Forme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6" name="Forme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7" name="Forme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8" name="Forme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9" name="Forme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0" name="Forme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1" name="Forme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2" name="Forme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3" name="Forme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4" name="Forme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5" name="Forme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6" name="Forme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7" name="Forme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8" name="Forme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9" name="Forme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0" name="Forme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1" name="Forme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2" name="Forme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3" name="Forme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4" name="Forme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5" name="Forme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6" name="Forme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7" name="Forme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8" name="Forme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9" name="Forme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0" name="Forme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1" name="Forme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2" name="Forme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3" name="Forme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4" name="Forme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5" name="Forme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6" name="Forme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7" name="Forme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8" name="Forme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9" name="Forme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0" name="Forme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1" name="Forme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2" name="Forme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3" name="Forme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4" name="Forme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5" name="Forme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6" name="Forme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7" name="Forme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8" name="Forme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9" name="Forme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0" name="Forme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1" name="Forme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2" name="Forme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3" name="Forme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4" name="Forme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5" name="Forme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6" name="Forme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7" name="Forme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8" name="Forme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9" name="Forme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0" name="Forme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1" name="Forme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2" name="Forme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</p:grp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fr-FR" noProof="0" smtClean="0"/>
              <a:t>Cliquez pour 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fr-FR" noProof="0" smtClean="0"/>
              <a:t>Cliquez pour 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4C14F0-23A2-43FA-A599-72FEEB0EE877}" type="datetime1">
              <a:rPr lang="fr-FR" noProof="0" smtClean="0"/>
              <a:pPr rtl="0"/>
              <a:t>15/01/2021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=""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 smtClean="0"/>
              <a:t>Cliquez pour modifier le style du titre</a:t>
            </a:r>
            <a:endParaRPr lang="fr-FR" noProof="0" dirty="0"/>
          </a:p>
        </p:txBody>
      </p:sp>
      <p:grpSp>
        <p:nvGrpSpPr>
          <p:cNvPr id="160" name="Ligne" descr="Ligne graphiqu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orme libre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2" name="Forme libre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3" name="Forme libre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4" name="Forme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5" name="Forme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6" name="Forme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7" name="Forme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8" name="Forme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9" name="Forme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0" name="Forme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1" name="Forme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2" name="Forme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3" name="Forme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4" name="Forme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5" name="Forme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6" name="Forme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7" name="Forme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8" name="Forme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9" name="Forme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0" name="Forme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1" name="Forme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2" name="Forme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3" name="Forme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4" name="Forme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5" name="Forme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6" name="Forme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7" name="Forme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8" name="Forme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9" name="Forme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0" name="Forme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1" name="Forme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2" name="Forme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3" name="Forme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4" name="Forme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5" name="Forme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6" name="Forme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7" name="Forme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8" name="Forme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9" name="Forme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0" name="Forme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1" name="Forme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2" name="Forme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3" name="Forme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4" name="Forme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5" name="Forme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6" name="Forme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7" name="Forme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8" name="Forme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9" name="Forme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0" name="Forme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1" name="Forme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2" name="Forme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3" name="Forme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4" name="Forme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5" name="Forme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6" name="Forme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7" name="Forme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8" name="Forme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9" name="Forme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0" name="Forme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1" name="Forme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2" name="Forme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3" name="Forme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4" name="Forme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5" name="Forme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6" name="Forme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7" name="Forme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8" name="Forme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9" name="Forme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0" name="Forme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1" name="Forme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2" name="Forme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3" name="Forme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4" name="Forme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</p:grp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fr-FR" noProof="0" smtClean="0"/>
              <a:t>Cliquez pour 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Cliquez pour modifier les styles du texte du masque</a:t>
            </a:r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D1C083-4B34-4C24-91E0-F3160739F774}" type="datetime1">
              <a:rPr lang="fr-FR" noProof="0" smtClean="0"/>
              <a:pPr rtl="0"/>
              <a:t>15/01/2021</a:t>
            </a:fld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85" name="Espace réservé du contenu 3"/>
          <p:cNvSpPr>
            <a:spLocks noGrp="1"/>
          </p:cNvSpPr>
          <p:nvPr>
            <p:ph sz="half" idx="13"/>
          </p:nvPr>
        </p:nvSpPr>
        <p:spPr>
          <a:xfrm>
            <a:off x="6246812" y="2819400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fr-FR" noProof="0" smtClean="0"/>
              <a:t>Cliquez pour 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</p:spTree>
    <p:extLst>
      <p:ext uri="{BB962C8B-B14F-4D97-AF65-F5344CB8AC3E}">
        <p14:creationId xmlns=""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Cliquez pour modifier le style du titre</a:t>
            </a:r>
            <a:endParaRPr lang="fr-FR" noProof="0" dirty="0"/>
          </a:p>
        </p:txBody>
      </p:sp>
      <p:grpSp>
        <p:nvGrpSpPr>
          <p:cNvPr id="156" name="Ligne" descr="Ligne graphiqu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orme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58" name="Forme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59" name="Forme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0" name="Forme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1" name="Forme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2" name="Forme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3" name="Forme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4" name="Forme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5" name="Forme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6" name="Forme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7" name="Forme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8" name="Forme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9" name="Forme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0" name="Forme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1" name="Forme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2" name="Forme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3" name="Forme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4" name="Forme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5" name="Forme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6" name="Forme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7" name="Forme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8" name="Forme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9" name="Forme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0" name="Forme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1" name="Forme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2" name="Forme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3" name="Forme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4" name="Forme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5" name="Forme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6" name="Forme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7" name="Forme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8" name="Forme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9" name="Forme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0" name="Forme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1" name="Forme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2" name="Forme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3" name="Forme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4" name="Forme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5" name="Forme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6" name="Forme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7" name="Forme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8" name="Forme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9" name="Forme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0" name="Forme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1" name="Forme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2" name="Forme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3" name="Forme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4" name="Forme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5" name="Forme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6" name="Forme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7" name="Forme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8" name="Forme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9" name="Forme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0" name="Forme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1" name="Forme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2" name="Forme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3" name="Forme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4" name="Forme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5" name="Forme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6" name="Forme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7" name="Forme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8" name="Forme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9" name="Forme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0" name="Forme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1" name="Forme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2" name="Forme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3" name="Forme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4" name="Forme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5" name="Forme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6" name="Forme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7" name="Forme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8" name="Forme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9" name="Forme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0" name="Forme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</p:grp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3C6A80-430B-4DC5-BEA8-630C4F41A40E}" type="datetime1">
              <a:rPr lang="fr-FR" noProof="0" smtClean="0"/>
              <a:pPr rtl="0"/>
              <a:t>15/01/2021</a:t>
            </a:fld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=""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90C5EC-C51F-4B37-BDAD-16058E18944C}" type="datetime1">
              <a:rPr lang="fr-FR" noProof="0" smtClean="0"/>
              <a:pPr rtl="0"/>
              <a:t>15/01/2021</a:t>
            </a:fld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=""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fr-FR" noProof="0" smtClean="0"/>
              <a:t>Cliquez pour modifier le style du titre</a:t>
            </a:r>
            <a:endParaRPr lang="fr-FR" noProof="0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Cliquez pour modifier les styles du texte du masque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fr-FR" noProof="0" smtClean="0"/>
              <a:t>Cliquez pour 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grpSp>
        <p:nvGrpSpPr>
          <p:cNvPr id="615" name="cadre" descr="Graphique de boîte de dialogu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e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e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orme libre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orme libre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orme libre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orme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orme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orme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orme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orme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orme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orme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orme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orme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orme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orme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orme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orme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orme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orme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orme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orme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orme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orme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orme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orme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orme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orme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orme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orme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orme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orme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orme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orme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orme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orme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orme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orme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orme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orme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orme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orme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orme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orme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orme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orme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orme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orme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orme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orme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orme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orme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orme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orme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orme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orme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orme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orme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orme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orme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orme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orme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orme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orme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orme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orme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orme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orme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orme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orme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orme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orme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orme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orme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orme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orme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e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orme libre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orme libre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orme libre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orme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orme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orme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orme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orme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orme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orme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orme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orme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orme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orme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orme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orme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orme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orme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orme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orme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orme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orme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orme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orme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orme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orme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orme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orme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orme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orme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orme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orme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orme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orme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orme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orme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orme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orme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orme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orme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orme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orme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orme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orme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orme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orme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orme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orme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orme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orme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orme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orme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orme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orme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orme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orme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orme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orme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orme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orme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orme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orme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orme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orme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orme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orme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orme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orme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orme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orme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orme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orme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orme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orme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e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e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orme libre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orme libre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orme libre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orme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orme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orme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orme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orme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orme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orme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orme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orme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orme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orme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orme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orme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orme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orme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orme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orme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orme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orme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orme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orme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orme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orme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orme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orme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orme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orme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orme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orme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orme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orme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orme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orme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orme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orme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orme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orme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orme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orme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orme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orme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orme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orme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orme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orme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orme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orme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orme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orme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orme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orme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orme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orme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orme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orme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orme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orme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orme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orme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orme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orme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orme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orme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orme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orme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orme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orme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orme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orme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orme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orme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e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orme libre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orme libre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orme libre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orme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orme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orme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orme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orme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orme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orme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orme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orme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orme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orme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orme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orme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orme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orme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orme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orme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orme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orme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orme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orme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orme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orme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orme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orme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orme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orme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orme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orme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orme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orme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orme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orme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orme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orme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orme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orme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orme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orme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orme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orme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orme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orme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orme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orme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orme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orme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orme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orme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orme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orme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orme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orme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orme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orme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orme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orme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orme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orme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orme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orme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orme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orme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orme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orme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orme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orme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orme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orme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orme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orme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268249-7BF8-4D2A-A3F5-744482FD3EED}" type="datetime1">
              <a:rPr lang="fr-FR" noProof="0" smtClean="0"/>
              <a:pPr rtl="0"/>
              <a:t>15/01/2021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=""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fr-FR" noProof="0" smtClean="0"/>
              <a:t>Cliquez pour modifier le style du titre</a:t>
            </a:r>
            <a:endParaRPr lang="fr-FR" noProof="0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grpSp>
        <p:nvGrpSpPr>
          <p:cNvPr id="614" name="cadre" descr="Graphique de boîte de dialogu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e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e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orme libre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orme libre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orme libre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orme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orme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orme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orme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orme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orme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orme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orme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orme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orme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orme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orme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orme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orme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orme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orme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orme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orme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orme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orme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orme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orme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orme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orme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orme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orme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orme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orme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orme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orme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orme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orme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orme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orme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orme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orme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orme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orme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orme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orme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orme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orme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orme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orme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orme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orme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orme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orme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orme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orme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orme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orme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orme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orme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orme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orme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orme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orme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orme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orme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orme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orme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orme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orme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orme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orme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orme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orme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orme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orme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orme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e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orme libre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orme libre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orme libre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orme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orme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orme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orme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orme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orme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orme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orme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orme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orme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orme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orme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orme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orme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orme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orme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orme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orme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orme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orme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orme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orme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orme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orme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orme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orme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orme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orme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orme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orme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orme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orme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orme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orme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orme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orme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orme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orme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orme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orme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orme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orme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orme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orme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orme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orme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orme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orme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orme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orme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orme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orme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orme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orme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orme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orme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orme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orme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orme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orme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orme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orme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orme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orme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orme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orme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orme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orme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orme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orme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orme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e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e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orme libre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orme libre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orme libre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orme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orme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orme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orme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orme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orme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orme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orme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orme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orme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orme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orme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orme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orme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orme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orme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orme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orme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orme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orme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orme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orme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orme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orme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orme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orme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orme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orme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orme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orme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orme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orme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orme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orme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orme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orme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orme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orme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orme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orme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orme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orme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orme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orme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orme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orme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orme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orme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orme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orme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orme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orme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orme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orme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orme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orme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orme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orme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orme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orme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orme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orme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orme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orme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orme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orme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orme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orme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orme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orme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orme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e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orme libre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orme libre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orme libre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orme libre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orme libre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orme libre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orme libre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orme libre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orme libre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orme libre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orme libre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orme libre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orme libre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orme libre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orme libre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orme libre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orme libre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orme libre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orme libre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orme libre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orme libre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orme libre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orme libre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orme libre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orme libre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orme libre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orme libre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orme libre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orme libre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orme libre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orme libre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orme libre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orme libre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orme libre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orme libre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orme libre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orme libre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orme libre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orme libre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orme libre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orme libre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orme libre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orme libre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orme libre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orme libre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orme libre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orme libre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orme libre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orme libre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orme libre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orme libre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orme libre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orme libre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orme libre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orme libre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orme libre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orme libre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orme libre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orme libre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orme libre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orme libre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orme libre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orme libre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orme libre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orme libre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orme libre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orme libre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orme libre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orme libre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orme libre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orme libre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orme libre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orme libre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orme libre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smtClean="0"/>
              <a:t>Cliquez pour modifier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ED6296-26BA-4900-81FF-35012AFF5636}" type="datetime1">
              <a:rPr lang="fr-FR" noProof="0" smtClean="0"/>
              <a:pPr rtl="0"/>
              <a:t>15/01/2021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=""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C5566FB-92D9-46E9-95A3-CDDB8CB94D13}" type="datetime1">
              <a:rPr lang="fr-FR" noProof="0" smtClean="0"/>
              <a:pPr rtl="0"/>
              <a:t>15/01/2021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5BA54BD-C84D-46CE-8B72-31BFB26ABA43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=""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 smtClean="0"/>
              <a:t>Mathieu MERCIER</a:t>
            </a:r>
          </a:p>
          <a:p>
            <a:pPr rtl="0"/>
            <a:endParaRPr lang="fr-FR" dirty="0" smtClean="0"/>
          </a:p>
          <a:p>
            <a:pPr rtl="0"/>
            <a:r>
              <a:rPr lang="fr-FR" sz="2000" dirty="0" smtClean="0"/>
              <a:t>Parcours Développeur Web  10/12/2020 – 10/08/2021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 smtClean="0"/>
              <a:t>Projet </a:t>
            </a:r>
            <a:r>
              <a:rPr lang="fr-FR" b="1" dirty="0" smtClean="0"/>
              <a:t>2 </a:t>
            </a:r>
            <a:r>
              <a:rPr lang="fr-FR" b="1" dirty="0" smtClean="0"/>
              <a:t>:</a:t>
            </a:r>
            <a:br>
              <a:rPr lang="fr-FR" b="1" dirty="0" smtClean="0"/>
            </a:br>
            <a:r>
              <a:rPr lang="fr-FR" sz="2800" b="1" dirty="0" smtClean="0"/>
              <a:t>Transformez une maquette en site </a:t>
            </a:r>
            <a:r>
              <a:rPr lang="fr-FR" sz="2800" b="1" dirty="0" smtClean="0"/>
              <a:t>web</a:t>
            </a:r>
            <a:endParaRPr lang="fr-FR" sz="2800" dirty="0"/>
          </a:p>
        </p:txBody>
      </p:sp>
      <p:pic>
        <p:nvPicPr>
          <p:cNvPr id="7170" name="Picture 2" descr="Christophe Dejaiffe - Développeur Web Junior - UX/UI Design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68960"/>
            <a:ext cx="1584176" cy="15841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40" y="138632"/>
            <a:ext cx="12038067" cy="6602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stick-figure-drawing-animation-clip-art-thank-you-aa5248812f8ff82fbe1366bb3277c7e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66420" y="404664"/>
            <a:ext cx="6434979" cy="6863978"/>
          </a:xfrm>
          <a:prstGeom prst="rect">
            <a:avLst/>
          </a:prstGeom>
        </p:spPr>
      </p:pic>
      <p:pic>
        <p:nvPicPr>
          <p:cNvPr id="7" name="Picture 2" descr="Christophe Dejaiffe - Développeur Web Junior - UX/UI Design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584176" cy="1584176"/>
          </a:xfrm>
          <a:prstGeom prst="rect">
            <a:avLst/>
          </a:prstGeom>
          <a:noFill/>
        </p:spPr>
      </p:pic>
      <p:sp>
        <p:nvSpPr>
          <p:cNvPr id="8" name="Titre 3"/>
          <p:cNvSpPr txBox="1">
            <a:spLocks/>
          </p:cNvSpPr>
          <p:nvPr/>
        </p:nvSpPr>
        <p:spPr>
          <a:xfrm>
            <a:off x="1485900" y="188640"/>
            <a:ext cx="6336704" cy="1584176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Projet 1 :</a:t>
            </a:r>
            <a:b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lang="fr-FR" sz="2800" b="1" dirty="0" smtClean="0"/>
              <a:t> Transformez une maquette en site web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269876" y="3861048"/>
            <a:ext cx="7128792" cy="205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4400" b="1" i="1" dirty="0" smtClean="0"/>
              <a:t>Merci de votre attention !</a:t>
            </a:r>
          </a:p>
          <a:p>
            <a:pPr>
              <a:lnSpc>
                <a:spcPct val="90000"/>
              </a:lnSpc>
            </a:pPr>
            <a:endParaRPr lang="fr-FR" sz="1400" b="1" i="1" dirty="0" smtClean="0"/>
          </a:p>
          <a:p>
            <a:pPr>
              <a:lnSpc>
                <a:spcPct val="90000"/>
              </a:lnSpc>
            </a:pPr>
            <a:endParaRPr lang="fr-FR" sz="1400" b="1" i="1" dirty="0" smtClean="0"/>
          </a:p>
          <a:p>
            <a:pPr>
              <a:lnSpc>
                <a:spcPct val="90000"/>
              </a:lnSpc>
            </a:pPr>
            <a:endParaRPr lang="fr-FR" sz="1400" b="1" i="1" dirty="0" smtClean="0"/>
          </a:p>
          <a:p>
            <a:pPr>
              <a:lnSpc>
                <a:spcPct val="90000"/>
              </a:lnSpc>
            </a:pPr>
            <a:endParaRPr lang="fr-FR" sz="1400" b="1" i="1" dirty="0" smtClean="0"/>
          </a:p>
          <a:p>
            <a:pPr>
              <a:lnSpc>
                <a:spcPct val="90000"/>
              </a:lnSpc>
            </a:pPr>
            <a:endParaRPr lang="fr-FR" sz="1400" b="1" i="1" dirty="0" smtClean="0"/>
          </a:p>
          <a:p>
            <a:pPr>
              <a:lnSpc>
                <a:spcPct val="90000"/>
              </a:lnSpc>
            </a:pPr>
            <a:endParaRPr lang="fr-FR" sz="1400" b="1" i="1" dirty="0" smtClean="0"/>
          </a:p>
          <a:p>
            <a:pPr>
              <a:lnSpc>
                <a:spcPct val="90000"/>
              </a:lnSpc>
            </a:pPr>
            <a:endParaRPr lang="fr-FR" sz="1400" b="1" i="1" dirty="0" smtClean="0"/>
          </a:p>
        </p:txBody>
      </p:sp>
      <p:sp>
        <p:nvSpPr>
          <p:cNvPr id="11" name="ZoneTexte 10"/>
          <p:cNvSpPr txBox="1"/>
          <p:nvPr/>
        </p:nvSpPr>
        <p:spPr>
          <a:xfrm>
            <a:off x="405780" y="6309320"/>
            <a:ext cx="424847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600" dirty="0" smtClean="0"/>
              <a:t>Mathieu MERCIER – m.mercier78@gmail.com</a:t>
            </a:r>
            <a:endParaRPr lang="fr-FR" sz="16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fr-FR" dirty="0" smtClean="0"/>
              <a:t>PLAN DE LA PRESENTATION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485900" y="2276872"/>
            <a:ext cx="9144000" cy="3108176"/>
          </a:xfrm>
        </p:spPr>
        <p:txBody>
          <a:bodyPr rtlCol="0"/>
          <a:lstStyle/>
          <a:p>
            <a:pPr rtl="0"/>
            <a:r>
              <a:rPr lang="fr-FR" dirty="0" smtClean="0"/>
              <a:t>Méthodes et Environnement  de travail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Découpage de la maquette</a:t>
            </a:r>
          </a:p>
          <a:p>
            <a:pPr rtl="0"/>
            <a:endParaRPr lang="fr-FR" dirty="0" smtClean="0"/>
          </a:p>
          <a:p>
            <a:pPr rtl="0"/>
            <a:r>
              <a:rPr lang="fr-FR" dirty="0" smtClean="0"/>
              <a:t>Démonstration du site</a:t>
            </a:r>
          </a:p>
        </p:txBody>
      </p:sp>
    </p:spTree>
    <p:extLst>
      <p:ext uri="{BB962C8B-B14F-4D97-AF65-F5344CB8AC3E}">
        <p14:creationId xmlns=""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Méthodes et Environnement  de travail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549796" y="1628800"/>
            <a:ext cx="5616624" cy="5112568"/>
          </a:xfrm>
        </p:spPr>
        <p:txBody>
          <a:bodyPr/>
          <a:lstStyle/>
          <a:p>
            <a:r>
              <a:rPr lang="fr-FR" dirty="0" smtClean="0"/>
              <a:t>Logiciels utilisés :</a:t>
            </a:r>
          </a:p>
          <a:p>
            <a:pPr lvl="2"/>
            <a:r>
              <a:rPr lang="fr-FR" dirty="0" smtClean="0"/>
              <a:t>Découpage de la maquette : PAINT.NET</a:t>
            </a:r>
          </a:p>
          <a:p>
            <a:pPr lvl="2"/>
            <a:endParaRPr lang="fr-FR" dirty="0" smtClean="0"/>
          </a:p>
          <a:p>
            <a:pPr lvl="2"/>
            <a:endParaRPr lang="fr-FR" dirty="0" smtClean="0"/>
          </a:p>
          <a:p>
            <a:pPr lvl="2"/>
            <a:endParaRPr lang="fr-FR" dirty="0" smtClean="0"/>
          </a:p>
          <a:p>
            <a:pPr lvl="2"/>
            <a:r>
              <a:rPr lang="fr-FR" dirty="0" smtClean="0"/>
              <a:t>Développement : Visual Studio Code</a:t>
            </a:r>
          </a:p>
          <a:p>
            <a:pPr lvl="2"/>
            <a:endParaRPr lang="fr-FR" dirty="0" smtClean="0"/>
          </a:p>
          <a:p>
            <a:pPr lvl="2"/>
            <a:endParaRPr lang="fr-FR" dirty="0" smtClean="0"/>
          </a:p>
          <a:p>
            <a:pPr lvl="2"/>
            <a:endParaRPr lang="fr-FR" dirty="0" smtClean="0"/>
          </a:p>
          <a:p>
            <a:pPr lvl="2"/>
            <a:r>
              <a:rPr lang="fr-FR" dirty="0" smtClean="0"/>
              <a:t>Navigateurs : Chrome et </a:t>
            </a:r>
            <a:r>
              <a:rPr lang="fr-FR" dirty="0" err="1" smtClean="0"/>
              <a:t>Firefox</a:t>
            </a:r>
            <a:endParaRPr lang="fr-FR" dirty="0" smtClean="0"/>
          </a:p>
          <a:p>
            <a:pPr lvl="2"/>
            <a:endParaRPr lang="fr-FR" dirty="0" smtClean="0"/>
          </a:p>
          <a:p>
            <a:pPr lvl="2"/>
            <a:endParaRPr lang="fr-FR" dirty="0" smtClean="0"/>
          </a:p>
          <a:p>
            <a:pPr lvl="2"/>
            <a:endParaRPr lang="fr-FR" dirty="0" smtClean="0"/>
          </a:p>
          <a:p>
            <a:pPr lvl="2"/>
            <a:r>
              <a:rPr lang="fr-FR" dirty="0" smtClean="0"/>
              <a:t>Gestion GIT: GIT Kraken</a:t>
            </a:r>
          </a:p>
        </p:txBody>
      </p:sp>
      <p:pic>
        <p:nvPicPr>
          <p:cNvPr id="1031" name="Picture 7" descr="E:\Downloads\kisspng-paint-net-computer-software-microsoft-paint-net-f-5b2665cb154491.190241741529243083087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90356" y="1412776"/>
            <a:ext cx="1440160" cy="1440160"/>
          </a:xfrm>
          <a:prstGeom prst="rect">
            <a:avLst/>
          </a:prstGeom>
          <a:noFill/>
        </p:spPr>
      </p:pic>
      <p:pic>
        <p:nvPicPr>
          <p:cNvPr id="1033" name="Picture 9" descr="File:Visual Studio Code 1.35 icon.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4372" y="2996952"/>
            <a:ext cx="936104" cy="936105"/>
          </a:xfrm>
          <a:prstGeom prst="rect">
            <a:avLst/>
          </a:prstGeom>
          <a:noFill/>
        </p:spPr>
      </p:pic>
      <p:pic>
        <p:nvPicPr>
          <p:cNvPr id="1035" name="Picture 11" descr="Fichier:Google Chrome icon (September 2014).svg — Wikipédi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06380" y="4365104"/>
            <a:ext cx="864096" cy="864096"/>
          </a:xfrm>
          <a:prstGeom prst="rect">
            <a:avLst/>
          </a:prstGeom>
          <a:noFill/>
        </p:spPr>
      </p:pic>
      <p:pic>
        <p:nvPicPr>
          <p:cNvPr id="1037" name="Picture 13" descr="Fichier:Firefox Logo, 2017.png — Wikipédi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46540" y="4365104"/>
            <a:ext cx="864096" cy="892165"/>
          </a:xfrm>
          <a:prstGeom prst="rect">
            <a:avLst/>
          </a:prstGeom>
          <a:noFill/>
        </p:spPr>
      </p:pic>
      <p:pic>
        <p:nvPicPr>
          <p:cNvPr id="1039" name="Picture 15" descr="Logo GitKraken PNG transparents - Stick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34372" y="5805264"/>
            <a:ext cx="987297" cy="86409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 descr="E:\OC\Projet_2\MathieuMercier_2_05012021\Desktop - 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748" y="116632"/>
            <a:ext cx="5063493" cy="6624736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5446340" y="332656"/>
            <a:ext cx="6408712" cy="640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400" dirty="0" smtClean="0"/>
              <a:t>Procédure :</a:t>
            </a:r>
          </a:p>
          <a:p>
            <a:pPr algn="ctr">
              <a:lnSpc>
                <a:spcPct val="90000"/>
              </a:lnSpc>
            </a:pPr>
            <a:endParaRPr lang="fr-FR" sz="2400" dirty="0" smtClean="0"/>
          </a:p>
          <a:p>
            <a:pPr>
              <a:lnSpc>
                <a:spcPct val="90000"/>
              </a:lnSpc>
              <a:buFontTx/>
              <a:buChar char="-"/>
            </a:pPr>
            <a:r>
              <a:rPr lang="fr-FR" sz="2400" dirty="0" smtClean="0"/>
              <a:t> Maquette Desktop:</a:t>
            </a:r>
          </a:p>
          <a:p>
            <a:pPr>
              <a:lnSpc>
                <a:spcPct val="90000"/>
              </a:lnSpc>
              <a:buFontTx/>
              <a:buChar char="-"/>
            </a:pPr>
            <a:endParaRPr lang="fr-FR" sz="2400" dirty="0" smtClean="0"/>
          </a:p>
          <a:p>
            <a:pPr lvl="2">
              <a:lnSpc>
                <a:spcPct val="90000"/>
              </a:lnSpc>
              <a:buFontTx/>
              <a:buChar char="-"/>
            </a:pPr>
            <a:r>
              <a:rPr lang="fr-FR" sz="2400" dirty="0" smtClean="0"/>
              <a:t> Découpage en gros blocs :</a:t>
            </a:r>
          </a:p>
          <a:p>
            <a:pPr lvl="3">
              <a:lnSpc>
                <a:spcPct val="90000"/>
              </a:lnSpc>
              <a:buFontTx/>
              <a:buChar char="-"/>
            </a:pPr>
            <a:r>
              <a:rPr lang="fr-FR" sz="2400" dirty="0" smtClean="0"/>
              <a:t> Header</a:t>
            </a:r>
          </a:p>
          <a:p>
            <a:pPr lvl="3">
              <a:lnSpc>
                <a:spcPct val="90000"/>
              </a:lnSpc>
              <a:buFontTx/>
              <a:buChar char="-"/>
            </a:pPr>
            <a:r>
              <a:rPr lang="fr-FR" sz="2400" dirty="0" smtClean="0"/>
              <a:t> </a:t>
            </a:r>
            <a:r>
              <a:rPr lang="fr-FR" sz="2400" dirty="0" smtClean="0"/>
              <a:t>Recherche + Filtres</a:t>
            </a:r>
          </a:p>
          <a:p>
            <a:pPr lvl="3">
              <a:lnSpc>
                <a:spcPct val="90000"/>
              </a:lnSpc>
              <a:buFontTx/>
              <a:buChar char="-"/>
            </a:pPr>
            <a:r>
              <a:rPr lang="fr-FR" sz="2400" dirty="0" smtClean="0"/>
              <a:t> Contenu</a:t>
            </a:r>
          </a:p>
          <a:p>
            <a:pPr lvl="3">
              <a:lnSpc>
                <a:spcPct val="90000"/>
              </a:lnSpc>
              <a:buFontTx/>
              <a:buChar char="-"/>
            </a:pPr>
            <a:r>
              <a:rPr lang="fr-FR" sz="2400" dirty="0" smtClean="0"/>
              <a:t> </a:t>
            </a:r>
            <a:r>
              <a:rPr lang="fr-FR" sz="2400" dirty="0" err="1" smtClean="0"/>
              <a:t>Footer</a:t>
            </a:r>
            <a:endParaRPr lang="fr-FR" sz="2400" dirty="0" smtClean="0"/>
          </a:p>
          <a:p>
            <a:pPr lvl="3">
              <a:lnSpc>
                <a:spcPct val="90000"/>
              </a:lnSpc>
              <a:buFontTx/>
              <a:buChar char="-"/>
            </a:pPr>
            <a:endParaRPr lang="fr-FR" sz="2400" dirty="0" smtClean="0"/>
          </a:p>
          <a:p>
            <a:pPr>
              <a:lnSpc>
                <a:spcPct val="90000"/>
              </a:lnSpc>
              <a:buFontTx/>
              <a:buChar char="-"/>
            </a:pPr>
            <a:r>
              <a:rPr lang="fr-FR" sz="2400" dirty="0" smtClean="0"/>
              <a:t> </a:t>
            </a:r>
            <a:r>
              <a:rPr lang="fr-FR" sz="2400" dirty="0" smtClean="0"/>
              <a:t>Codage maquette Desktop, bloc par bloc.</a:t>
            </a:r>
          </a:p>
          <a:p>
            <a:pPr>
              <a:lnSpc>
                <a:spcPct val="90000"/>
              </a:lnSpc>
              <a:buFontTx/>
              <a:buChar char="-"/>
            </a:pPr>
            <a:endParaRPr lang="fr-FR" sz="2400" dirty="0" smtClean="0"/>
          </a:p>
          <a:p>
            <a:pPr>
              <a:lnSpc>
                <a:spcPct val="90000"/>
              </a:lnSpc>
              <a:buFontTx/>
              <a:buChar char="-"/>
            </a:pPr>
            <a:r>
              <a:rPr lang="fr-FR" sz="2400" dirty="0" smtClean="0"/>
              <a:t> </a:t>
            </a:r>
            <a:r>
              <a:rPr lang="fr-FR" sz="2400" dirty="0" smtClean="0"/>
              <a:t>Adapter la page à la version mobile, en respectant la maquette mobile et en utilisant les media </a:t>
            </a:r>
            <a:r>
              <a:rPr lang="fr-FR" sz="2400" dirty="0" err="1" smtClean="0"/>
              <a:t>queries</a:t>
            </a:r>
            <a:r>
              <a:rPr lang="fr-FR" sz="2400" dirty="0" smtClean="0"/>
              <a:t>.</a:t>
            </a:r>
          </a:p>
          <a:p>
            <a:pPr>
              <a:lnSpc>
                <a:spcPct val="90000"/>
              </a:lnSpc>
              <a:buFontTx/>
              <a:buChar char="-"/>
            </a:pPr>
            <a:endParaRPr lang="fr-FR" sz="2400" dirty="0" smtClean="0"/>
          </a:p>
          <a:p>
            <a:pPr>
              <a:lnSpc>
                <a:spcPct val="90000"/>
              </a:lnSpc>
              <a:buFontTx/>
              <a:buChar char="-"/>
            </a:pPr>
            <a:r>
              <a:rPr lang="fr-FR" sz="2400" dirty="0" smtClean="0"/>
              <a:t> </a:t>
            </a:r>
            <a:r>
              <a:rPr lang="fr-FR" sz="2400" dirty="0" smtClean="0"/>
              <a:t>Définir une version tablette du site (pas de maquette)</a:t>
            </a:r>
            <a:endParaRPr lang="fr-FR" sz="2400" dirty="0" smtClean="0"/>
          </a:p>
          <a:p>
            <a:pPr lvl="3">
              <a:lnSpc>
                <a:spcPct val="90000"/>
              </a:lnSpc>
              <a:buFontTx/>
              <a:buChar char="-"/>
            </a:pPr>
            <a:endParaRPr lang="fr-FR" sz="24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0" y="72008"/>
            <a:ext cx="5208896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5230316" y="0"/>
            <a:ext cx="367240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FontTx/>
              <a:buChar char="-"/>
            </a:pPr>
            <a:r>
              <a:rPr lang="fr-FR" sz="2400" dirty="0" smtClean="0"/>
              <a:t> Header</a:t>
            </a:r>
          </a:p>
          <a:p>
            <a:pPr>
              <a:lnSpc>
                <a:spcPct val="90000"/>
              </a:lnSpc>
              <a:buFontTx/>
              <a:buChar char="-"/>
            </a:pPr>
            <a:endParaRPr lang="fr-FR" sz="2400" dirty="0" smtClean="0"/>
          </a:p>
          <a:p>
            <a:pPr>
              <a:lnSpc>
                <a:spcPct val="90000"/>
              </a:lnSpc>
              <a:buFontTx/>
              <a:buChar char="-"/>
            </a:pPr>
            <a:r>
              <a:rPr lang="fr-FR" sz="2400" dirty="0" smtClean="0"/>
              <a:t> Recherche + </a:t>
            </a:r>
            <a:r>
              <a:rPr lang="fr-FR" sz="2400" dirty="0" smtClean="0"/>
              <a:t>Filtres</a:t>
            </a:r>
          </a:p>
          <a:p>
            <a:pPr>
              <a:lnSpc>
                <a:spcPct val="90000"/>
              </a:lnSpc>
              <a:buFontTx/>
              <a:buChar char="-"/>
            </a:pPr>
            <a:endParaRPr lang="fr-FR" sz="2400" dirty="0" smtClean="0"/>
          </a:p>
          <a:p>
            <a:pPr>
              <a:lnSpc>
                <a:spcPct val="90000"/>
              </a:lnSpc>
              <a:buFontTx/>
              <a:buChar char="-"/>
            </a:pPr>
            <a:endParaRPr lang="fr-FR" sz="2400" dirty="0" smtClean="0"/>
          </a:p>
          <a:p>
            <a:pPr>
              <a:lnSpc>
                <a:spcPct val="90000"/>
              </a:lnSpc>
              <a:buFontTx/>
              <a:buChar char="-"/>
            </a:pPr>
            <a:r>
              <a:rPr lang="fr-FR" sz="2400" dirty="0" smtClean="0"/>
              <a:t> </a:t>
            </a:r>
            <a:r>
              <a:rPr lang="fr-FR" sz="2400" dirty="0" smtClean="0"/>
              <a:t>Contenu</a:t>
            </a:r>
          </a:p>
          <a:p>
            <a:pPr>
              <a:lnSpc>
                <a:spcPct val="90000"/>
              </a:lnSpc>
              <a:buFontTx/>
              <a:buChar char="-"/>
            </a:pPr>
            <a:endParaRPr lang="fr-FR" sz="2400" dirty="0" smtClean="0"/>
          </a:p>
          <a:p>
            <a:pPr>
              <a:lnSpc>
                <a:spcPct val="90000"/>
              </a:lnSpc>
              <a:buFontTx/>
              <a:buChar char="-"/>
            </a:pPr>
            <a:endParaRPr lang="fr-FR" sz="2400" dirty="0" smtClean="0"/>
          </a:p>
          <a:p>
            <a:pPr>
              <a:lnSpc>
                <a:spcPct val="90000"/>
              </a:lnSpc>
              <a:buFontTx/>
              <a:buChar char="-"/>
            </a:pPr>
            <a:endParaRPr lang="fr-FR" sz="2400" dirty="0" smtClean="0"/>
          </a:p>
          <a:p>
            <a:pPr>
              <a:lnSpc>
                <a:spcPct val="90000"/>
              </a:lnSpc>
              <a:buFontTx/>
              <a:buChar char="-"/>
            </a:pPr>
            <a:endParaRPr lang="fr-FR" sz="2400" dirty="0" smtClean="0"/>
          </a:p>
          <a:p>
            <a:pPr>
              <a:lnSpc>
                <a:spcPct val="90000"/>
              </a:lnSpc>
              <a:buFontTx/>
              <a:buChar char="-"/>
            </a:pPr>
            <a:endParaRPr lang="fr-FR" sz="2400" dirty="0" smtClean="0"/>
          </a:p>
          <a:p>
            <a:pPr>
              <a:lnSpc>
                <a:spcPct val="90000"/>
              </a:lnSpc>
              <a:buFontTx/>
              <a:buChar char="-"/>
            </a:pPr>
            <a:endParaRPr lang="fr-FR" sz="2400" dirty="0" smtClean="0"/>
          </a:p>
          <a:p>
            <a:pPr>
              <a:lnSpc>
                <a:spcPct val="90000"/>
              </a:lnSpc>
              <a:buFontTx/>
              <a:buChar char="-"/>
            </a:pPr>
            <a:endParaRPr lang="fr-FR" sz="2400" dirty="0" smtClean="0"/>
          </a:p>
          <a:p>
            <a:pPr>
              <a:lnSpc>
                <a:spcPct val="90000"/>
              </a:lnSpc>
              <a:buFontTx/>
              <a:buChar char="-"/>
            </a:pPr>
            <a:endParaRPr lang="fr-FR" sz="2400" dirty="0" smtClean="0"/>
          </a:p>
          <a:p>
            <a:pPr>
              <a:lnSpc>
                <a:spcPct val="90000"/>
              </a:lnSpc>
              <a:buFontTx/>
              <a:buChar char="-"/>
            </a:pPr>
            <a:endParaRPr lang="fr-FR" sz="2400" dirty="0" smtClean="0"/>
          </a:p>
          <a:p>
            <a:pPr>
              <a:lnSpc>
                <a:spcPct val="90000"/>
              </a:lnSpc>
              <a:buFontTx/>
              <a:buChar char="-"/>
            </a:pPr>
            <a:endParaRPr lang="fr-FR" sz="2400" dirty="0" smtClean="0"/>
          </a:p>
          <a:p>
            <a:pPr>
              <a:lnSpc>
                <a:spcPct val="90000"/>
              </a:lnSpc>
              <a:buFontTx/>
              <a:buChar char="-"/>
            </a:pPr>
            <a:endParaRPr lang="fr-FR" sz="2400" dirty="0" smtClean="0"/>
          </a:p>
          <a:p>
            <a:pPr>
              <a:lnSpc>
                <a:spcPct val="90000"/>
              </a:lnSpc>
              <a:buFontTx/>
              <a:buChar char="-"/>
            </a:pPr>
            <a:endParaRPr lang="fr-FR" sz="2400" dirty="0" smtClean="0"/>
          </a:p>
          <a:p>
            <a:pPr>
              <a:lnSpc>
                <a:spcPct val="90000"/>
              </a:lnSpc>
              <a:buFontTx/>
              <a:buChar char="-"/>
            </a:pPr>
            <a:endParaRPr lang="fr-FR" sz="2400" dirty="0" smtClean="0"/>
          </a:p>
          <a:p>
            <a:pPr>
              <a:lnSpc>
                <a:spcPct val="90000"/>
              </a:lnSpc>
              <a:buFontTx/>
              <a:buChar char="-"/>
            </a:pPr>
            <a:r>
              <a:rPr lang="fr-FR" sz="2400" dirty="0" smtClean="0"/>
              <a:t> </a:t>
            </a:r>
            <a:r>
              <a:rPr lang="fr-FR" sz="2400" dirty="0" err="1" smtClean="0"/>
              <a:t>Footer</a:t>
            </a:r>
            <a:endParaRPr lang="fr-FR" sz="24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16" y="1628800"/>
            <a:ext cx="11927060" cy="1667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Découpage Header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557908" y="3717032"/>
            <a:ext cx="9144000" cy="2671192"/>
          </a:xfrm>
        </p:spPr>
        <p:txBody>
          <a:bodyPr>
            <a:normAutofit/>
          </a:bodyPr>
          <a:lstStyle/>
          <a:p>
            <a:r>
              <a:rPr lang="fr-FR" dirty="0" smtClean="0"/>
              <a:t>Logo</a:t>
            </a:r>
          </a:p>
          <a:p>
            <a:r>
              <a:rPr lang="fr-FR" dirty="0" smtClean="0"/>
              <a:t>Barre </a:t>
            </a:r>
            <a:r>
              <a:rPr lang="fr-FR" dirty="0" smtClean="0"/>
              <a:t>de </a:t>
            </a:r>
            <a:r>
              <a:rPr lang="fr-FR" dirty="0" smtClean="0"/>
              <a:t>navigation</a:t>
            </a:r>
          </a:p>
          <a:p>
            <a:r>
              <a:rPr lang="fr-FR" dirty="0" smtClean="0"/>
              <a:t>Paragraphe texte</a:t>
            </a:r>
            <a:endParaRPr lang="fr-FR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Découpage </a:t>
            </a:r>
            <a:r>
              <a:rPr lang="fr-FR" dirty="0" smtClean="0"/>
              <a:t>Filtres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57908" y="4005064"/>
            <a:ext cx="9144000" cy="1872208"/>
          </a:xfrm>
        </p:spPr>
        <p:txBody>
          <a:bodyPr/>
          <a:lstStyle/>
          <a:p>
            <a:r>
              <a:rPr lang="fr-FR" dirty="0" smtClean="0"/>
              <a:t>Barre de recherche</a:t>
            </a:r>
          </a:p>
          <a:p>
            <a:r>
              <a:rPr lang="fr-FR" dirty="0" smtClean="0"/>
              <a:t>Boutons Filtres à animer au survol</a:t>
            </a:r>
          </a:p>
          <a:p>
            <a:r>
              <a:rPr lang="fr-FR" dirty="0" smtClean="0"/>
              <a:t>Paragraphe info</a:t>
            </a:r>
            <a:endParaRPr lang="fr-F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748" y="1628800"/>
            <a:ext cx="11999068" cy="1833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7822604" y="116632"/>
            <a:ext cx="4176464" cy="732730"/>
          </a:xfrm>
        </p:spPr>
        <p:txBody>
          <a:bodyPr/>
          <a:lstStyle/>
          <a:p>
            <a:r>
              <a:rPr lang="fr-FR" dirty="0" smtClean="0"/>
              <a:t>Découpage </a:t>
            </a:r>
            <a:r>
              <a:rPr lang="fr-FR" dirty="0" smtClean="0"/>
              <a:t>Contenu</a:t>
            </a:r>
            <a:endParaRPr lang="fr-F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40" y="83282"/>
            <a:ext cx="7704856" cy="6730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7822604" y="1484784"/>
            <a:ext cx="4366221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400" dirty="0" smtClean="0"/>
              <a:t>3 sections :</a:t>
            </a:r>
          </a:p>
          <a:p>
            <a:pPr>
              <a:lnSpc>
                <a:spcPct val="90000"/>
              </a:lnSpc>
            </a:pPr>
            <a:r>
              <a:rPr lang="fr-FR" sz="2400" dirty="0" smtClean="0"/>
              <a:t>	</a:t>
            </a:r>
            <a:r>
              <a:rPr lang="fr-FR" sz="2400" dirty="0" smtClean="0"/>
              <a:t>- Hébergements</a:t>
            </a:r>
          </a:p>
          <a:p>
            <a:pPr>
              <a:lnSpc>
                <a:spcPct val="90000"/>
              </a:lnSpc>
            </a:pPr>
            <a:r>
              <a:rPr lang="fr-FR" sz="2400" dirty="0" smtClean="0"/>
              <a:t>	</a:t>
            </a:r>
            <a:r>
              <a:rPr lang="fr-FR" sz="2400" dirty="0" smtClean="0"/>
              <a:t>- Populaires</a:t>
            </a:r>
          </a:p>
          <a:p>
            <a:pPr>
              <a:lnSpc>
                <a:spcPct val="90000"/>
              </a:lnSpc>
            </a:pPr>
            <a:r>
              <a:rPr lang="fr-FR" sz="2400" dirty="0" smtClean="0"/>
              <a:t>	</a:t>
            </a:r>
            <a:r>
              <a:rPr lang="fr-FR" sz="2400" dirty="0" smtClean="0"/>
              <a:t>- Activités</a:t>
            </a:r>
          </a:p>
          <a:p>
            <a:pPr>
              <a:lnSpc>
                <a:spcPct val="90000"/>
              </a:lnSpc>
            </a:pPr>
            <a:endParaRPr lang="fr-FR" sz="2400" dirty="0" smtClean="0"/>
          </a:p>
          <a:p>
            <a:pPr>
              <a:lnSpc>
                <a:spcPct val="90000"/>
              </a:lnSpc>
            </a:pPr>
            <a:r>
              <a:rPr lang="fr-FR" sz="2400" dirty="0" smtClean="0"/>
              <a:t>Tout les éléments du bloc  CONTENU  sont placés grâce aux propriétés </a:t>
            </a:r>
            <a:r>
              <a:rPr lang="fr-FR" sz="2400" dirty="0" err="1" smtClean="0"/>
              <a:t>Flexbox</a:t>
            </a:r>
            <a:endParaRPr lang="fr-FR" sz="24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Découpage </a:t>
            </a:r>
            <a:r>
              <a:rPr lang="fr-FR" dirty="0" err="1" smtClean="0"/>
              <a:t>Footer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5900" y="4293096"/>
            <a:ext cx="9144000" cy="2383160"/>
          </a:xfrm>
        </p:spPr>
        <p:txBody>
          <a:bodyPr/>
          <a:lstStyle/>
          <a:p>
            <a:r>
              <a:rPr lang="fr-FR" dirty="0" smtClean="0"/>
              <a:t>Découpage en 3 blocs identiques</a:t>
            </a:r>
            <a:endParaRPr lang="fr-F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945" y="1973233"/>
            <a:ext cx="12063139" cy="188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f02804846_win32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_9529497_TF02804846_TF02804846" id="{61DB2ABB-C8FF-4A02-ACE4-B484BA3269F9}" vid="{7147F5C6-1CAD-4BFC-99B0-1ABC9DBA7C9E}"/>
    </a:ext>
  </a:extLst>
</a:theme>
</file>

<file path=ppt/theme/theme2.xml><?xml version="1.0" encoding="utf-8"?>
<a:theme xmlns:a="http://schemas.openxmlformats.org/drawingml/2006/main" name="Thème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tf02804846_win32</Template>
  <TotalTime>1111</TotalTime>
  <Words>177</Words>
  <Application>Microsoft Office PowerPoint</Application>
  <PresentationFormat>Personnalisé</PresentationFormat>
  <Paragraphs>87</Paragraphs>
  <Slides>12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tf02804846_win32</vt:lpstr>
      <vt:lpstr>Projet 2 : Transformez une maquette en site web</vt:lpstr>
      <vt:lpstr>PLAN DE LA PRESENTATION</vt:lpstr>
      <vt:lpstr>Méthodes et Environnement  de travail</vt:lpstr>
      <vt:lpstr>Diapositive 4</vt:lpstr>
      <vt:lpstr>Diapositive 5</vt:lpstr>
      <vt:lpstr>Découpage Header</vt:lpstr>
      <vt:lpstr>Découpage Filtres</vt:lpstr>
      <vt:lpstr>Découpage Contenu</vt:lpstr>
      <vt:lpstr>Découpage Footer</vt:lpstr>
      <vt:lpstr>Diapositive 10</vt:lpstr>
      <vt:lpstr>Diapositive 11</vt:lpstr>
      <vt:lpstr>Diapositive 12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Disposition du titre</dc:title>
  <dc:creator>Mathieu MERCIER</dc:creator>
  <cp:lastModifiedBy>Mathieu MERCIER</cp:lastModifiedBy>
  <cp:revision>86</cp:revision>
  <dcterms:created xsi:type="dcterms:W3CDTF">2020-12-15T15:06:36Z</dcterms:created>
  <dcterms:modified xsi:type="dcterms:W3CDTF">2021-01-15T15:31:33Z</dcterms:modified>
</cp:coreProperties>
</file>